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 Thin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Amatic SC"/>
      <p:regular r:id="rId26"/>
      <p:bold r:id="rId27"/>
    </p:embeddedFont>
    <p:embeddedFont>
      <p:font typeface="Inconsolata"/>
      <p:regular r:id="rId28"/>
      <p:bold r:id="rId29"/>
    </p:embeddedFont>
    <p:embeddedFont>
      <p:font typeface="Roboto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9936B04-3F1C-491A-B8E4-C0F21EDD9439}">
  <a:tblStyle styleId="{79936B04-3F1C-491A-B8E4-C0F21EDD943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Light-bold.fntdata"/><Relationship Id="rId30" Type="http://schemas.openxmlformats.org/officeDocument/2006/relationships/font" Target="fonts/RobotoLight-regular.fntdata"/><Relationship Id="rId33" Type="http://schemas.openxmlformats.org/officeDocument/2006/relationships/font" Target="fonts/RobotoLight-boldItalic.fntdata"/><Relationship Id="rId32" Type="http://schemas.openxmlformats.org/officeDocument/2006/relationships/font" Target="fonts/RobotoLight-italic.fntdata"/><Relationship Id="rId20" Type="http://schemas.openxmlformats.org/officeDocument/2006/relationships/font" Target="fonts/RobotoMedium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26" Type="http://schemas.openxmlformats.org/officeDocument/2006/relationships/font" Target="fonts/AmaticSC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Inconsolata-regular.fntdata"/><Relationship Id="rId27" Type="http://schemas.openxmlformats.org/officeDocument/2006/relationships/font" Target="fonts/AmaticSC-bold.fntdata"/><Relationship Id="rId29" Type="http://schemas.openxmlformats.org/officeDocument/2006/relationships/font" Target="fonts/Inconsolat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Thin-bold.fntdata"/><Relationship Id="rId14" Type="http://schemas.openxmlformats.org/officeDocument/2006/relationships/font" Target="fonts/RobotoThin-regular.fntdata"/><Relationship Id="rId17" Type="http://schemas.openxmlformats.org/officeDocument/2006/relationships/font" Target="fonts/RobotoThin-boldItalic.fntdata"/><Relationship Id="rId16" Type="http://schemas.openxmlformats.org/officeDocument/2006/relationships/font" Target="fonts/RobotoThin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473a132a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473a132a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5835371c8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5835371c8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835371c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835371c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shutterstock_520041586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5835371c8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5835371c8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5835371c8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5835371c8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5835371c8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5835371c8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5835371c8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5835371c8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5835371c8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Google Shape;1145;g5835371c8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2.png"/><Relationship Id="rId4" Type="http://schemas.openxmlformats.org/officeDocument/2006/relationships/image" Target="../media/image10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0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0.png"/><Relationship Id="rId4" Type="http://schemas.openxmlformats.org/officeDocument/2006/relationships/image" Target="../media/image2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0.png"/><Relationship Id="rId4" Type="http://schemas.openxmlformats.org/officeDocument/2006/relationships/image" Target="../media/image3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9.png"/><Relationship Id="rId4" Type="http://schemas.openxmlformats.org/officeDocument/2006/relationships/image" Target="../media/image31.png"/><Relationship Id="rId5" Type="http://schemas.openxmlformats.org/officeDocument/2006/relationships/image" Target="../media/image1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9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23.png"/><Relationship Id="rId4" Type="http://schemas.openxmlformats.org/officeDocument/2006/relationships/image" Target="../media/image52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41.png"/><Relationship Id="rId4" Type="http://schemas.openxmlformats.org/officeDocument/2006/relationships/image" Target="../media/image52.png"/><Relationship Id="rId5" Type="http://schemas.openxmlformats.org/officeDocument/2006/relationships/image" Target="../media/image46.png"/><Relationship Id="rId6" Type="http://schemas.openxmlformats.org/officeDocument/2006/relationships/image" Target="../media/image2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43.png"/><Relationship Id="rId4" Type="http://schemas.openxmlformats.org/officeDocument/2006/relationships/image" Target="../media/image58.png"/><Relationship Id="rId5" Type="http://schemas.openxmlformats.org/officeDocument/2006/relationships/image" Target="../media/image30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png"/><Relationship Id="rId3" Type="http://schemas.openxmlformats.org/officeDocument/2006/relationships/image" Target="../media/image49.png"/><Relationship Id="rId4" Type="http://schemas.openxmlformats.org/officeDocument/2006/relationships/image" Target="../media/image34.png"/><Relationship Id="rId5" Type="http://schemas.openxmlformats.org/officeDocument/2006/relationships/image" Target="../media/image42.png"/><Relationship Id="rId6" Type="http://schemas.openxmlformats.org/officeDocument/2006/relationships/image" Target="../media/image4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36.png"/><Relationship Id="rId4" Type="http://schemas.openxmlformats.org/officeDocument/2006/relationships/image" Target="../media/image53.png"/><Relationship Id="rId5" Type="http://schemas.openxmlformats.org/officeDocument/2006/relationships/image" Target="../media/image3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5" Type="http://schemas.openxmlformats.org/officeDocument/2006/relationships/image" Target="../media/image59.png"/><Relationship Id="rId6" Type="http://schemas.openxmlformats.org/officeDocument/2006/relationships/image" Target="../media/image62.png"/><Relationship Id="rId7" Type="http://schemas.openxmlformats.org/officeDocument/2006/relationships/image" Target="../media/image4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3.png"/><Relationship Id="rId3" Type="http://schemas.openxmlformats.org/officeDocument/2006/relationships/image" Target="../media/image89.png"/><Relationship Id="rId4" Type="http://schemas.openxmlformats.org/officeDocument/2006/relationships/image" Target="../media/image61.png"/><Relationship Id="rId5" Type="http://schemas.openxmlformats.org/officeDocument/2006/relationships/image" Target="../media/image48.png"/><Relationship Id="rId6" Type="http://schemas.openxmlformats.org/officeDocument/2006/relationships/image" Target="../media/image63.png"/><Relationship Id="rId7" Type="http://schemas.openxmlformats.org/officeDocument/2006/relationships/image" Target="../media/image60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50.png"/><Relationship Id="rId4" Type="http://schemas.openxmlformats.org/officeDocument/2006/relationships/image" Target="../media/image68.png"/><Relationship Id="rId5" Type="http://schemas.openxmlformats.org/officeDocument/2006/relationships/image" Target="../media/image7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png"/><Relationship Id="rId3" Type="http://schemas.openxmlformats.org/officeDocument/2006/relationships/image" Target="../media/image64.png"/><Relationship Id="rId4" Type="http://schemas.openxmlformats.org/officeDocument/2006/relationships/image" Target="../media/image71.png"/><Relationship Id="rId5" Type="http://schemas.openxmlformats.org/officeDocument/2006/relationships/image" Target="../media/image92.png"/><Relationship Id="rId6" Type="http://schemas.openxmlformats.org/officeDocument/2006/relationships/image" Target="../media/image76.png"/><Relationship Id="rId7" Type="http://schemas.openxmlformats.org/officeDocument/2006/relationships/image" Target="../media/image74.png"/><Relationship Id="rId8" Type="http://schemas.openxmlformats.org/officeDocument/2006/relationships/image" Target="../media/image5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7.png"/><Relationship Id="rId3" Type="http://schemas.openxmlformats.org/officeDocument/2006/relationships/image" Target="../media/image98.png"/><Relationship Id="rId4" Type="http://schemas.openxmlformats.org/officeDocument/2006/relationships/image" Target="../media/image66.png"/><Relationship Id="rId5" Type="http://schemas.openxmlformats.org/officeDocument/2006/relationships/image" Target="../media/image84.png"/><Relationship Id="rId6" Type="http://schemas.openxmlformats.org/officeDocument/2006/relationships/image" Target="../media/image90.png"/><Relationship Id="rId7" Type="http://schemas.openxmlformats.org/officeDocument/2006/relationships/image" Target="../media/image65.png"/><Relationship Id="rId8" Type="http://schemas.openxmlformats.org/officeDocument/2006/relationships/image" Target="../media/image8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79.png"/><Relationship Id="rId4" Type="http://schemas.openxmlformats.org/officeDocument/2006/relationships/image" Target="../media/image67.png"/><Relationship Id="rId5" Type="http://schemas.openxmlformats.org/officeDocument/2006/relationships/image" Target="../media/image82.png"/><Relationship Id="rId6" Type="http://schemas.openxmlformats.org/officeDocument/2006/relationships/image" Target="../media/image83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0.png"/><Relationship Id="rId3" Type="http://schemas.openxmlformats.org/officeDocument/2006/relationships/image" Target="../media/image86.png"/><Relationship Id="rId4" Type="http://schemas.openxmlformats.org/officeDocument/2006/relationships/image" Target="../media/image97.png"/><Relationship Id="rId9" Type="http://schemas.openxmlformats.org/officeDocument/2006/relationships/image" Target="../media/image88.png"/><Relationship Id="rId5" Type="http://schemas.openxmlformats.org/officeDocument/2006/relationships/image" Target="../media/image72.png"/><Relationship Id="rId6" Type="http://schemas.openxmlformats.org/officeDocument/2006/relationships/image" Target="../media/image87.png"/><Relationship Id="rId7" Type="http://schemas.openxmlformats.org/officeDocument/2006/relationships/image" Target="../media/image94.png"/><Relationship Id="rId8" Type="http://schemas.openxmlformats.org/officeDocument/2006/relationships/image" Target="../media/image69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6.png"/><Relationship Id="rId3" Type="http://schemas.openxmlformats.org/officeDocument/2006/relationships/image" Target="../media/image75.png"/><Relationship Id="rId4" Type="http://schemas.openxmlformats.org/officeDocument/2006/relationships/image" Target="../media/image91.png"/><Relationship Id="rId9" Type="http://schemas.openxmlformats.org/officeDocument/2006/relationships/image" Target="../media/image80.png"/><Relationship Id="rId5" Type="http://schemas.openxmlformats.org/officeDocument/2006/relationships/image" Target="../media/image85.png"/><Relationship Id="rId6" Type="http://schemas.openxmlformats.org/officeDocument/2006/relationships/image" Target="../media/image93.png"/><Relationship Id="rId7" Type="http://schemas.openxmlformats.org/officeDocument/2006/relationships/image" Target="../media/image77.png"/><Relationship Id="rId8" Type="http://schemas.openxmlformats.org/officeDocument/2006/relationships/image" Target="../media/image9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3.png"/><Relationship Id="rId3" Type="http://schemas.openxmlformats.org/officeDocument/2006/relationships/image" Target="../media/image10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5.png"/><Relationship Id="rId3" Type="http://schemas.openxmlformats.org/officeDocument/2006/relationships/image" Target="../media/image10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2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8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6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0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Title Slide: Web Development">
  <p:cSld name="CUSTOM_2_3_1_1_1_1_1_2_1_2_1_1_1_1_2_2_1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" name="Google Shape;9;p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1" name="Google Shape;11;p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. Text with Sidebar">
  <p:cSld name="CUSTOM_2_4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9" name="Google Shape;89;p11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" name="Google Shape;92;p1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1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. Call Attention Slide">
  <p:cSld name="CUSTOM_2_3_1_1_3_1_1_2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2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8" name="Google Shape;98;p12"/>
          <p:cNvPicPr preferRelativeResize="0"/>
          <p:nvPr/>
        </p:nvPicPr>
        <p:blipFill rotWithShape="1">
          <a:blip r:embed="rId3">
            <a:alphaModFix/>
          </a:blip>
          <a:srcRect b="0" l="139" r="149" t="0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2. Instructor Demonstration">
  <p:cSld name="CUSTOM_2_3_1_1_1_1_1_2_1_2_1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3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3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4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7" name="Google Shape;107;p13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08" name="Google Shape;10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9144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3. Activity">
  <p:cSld name="CUSTOM_2_3_1_1_1_1_1_2_1_2_1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4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5" name="Google Shape;115;p14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4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0" name="Google Shape;120;p14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4. Activity with Instructions ">
  <p:cSld name="CUSTOM_2_5_1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4" name="Google Shape;124;p1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7" name="Google Shape;127;p15"/>
          <p:cNvSpPr txBox="1"/>
          <p:nvPr>
            <p:ph idx="2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28" name="Google Shape;128;p1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5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0" name="Google Shape;130;p15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5. Challenge">
  <p:cSld name="CUSTOM_2_3_1_1_1_1_1_2_1_2_1_1_4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6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16"/>
          <p:cNvSpPr txBox="1"/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7" name="Google Shape;137;p16"/>
          <p:cNvSpPr txBox="1"/>
          <p:nvPr>
            <p:ph idx="2"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8" name="Google Shape;138;p1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40" name="Google Shape;14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6. Challenge with Instructions">
  <p:cSld name="CUSTOM_2_5_1_4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4" name="Google Shape;144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17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2"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3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8" name="Google Shape;148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1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50" name="Google Shape;15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7. Homework">
  <p:cSld name="CUSTOM_2_3_1_1_1_1_1_2_1_2_1_1_3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8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8"/>
          <p:cNvPicPr preferRelativeResize="0"/>
          <p:nvPr/>
        </p:nvPicPr>
        <p:blipFill rotWithShape="1">
          <a:blip r:embed="rId3">
            <a:alphaModFix/>
          </a:blip>
          <a:srcRect b="0" l="209" r="209" t="0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9" name="Google Shape;159;p18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1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" name="Google Shape;161;p18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00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8. Homework with Instructions">
  <p:cSld name="CUSTOM_2_5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4" name="Google Shape;164;p1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1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6" name="Google Shape;166;p19"/>
          <p:cNvPicPr preferRelativeResize="0"/>
          <p:nvPr/>
        </p:nvPicPr>
        <p:blipFill rotWithShape="1">
          <a:blip r:embed="rId2">
            <a:alphaModFix/>
          </a:blip>
          <a:srcRect b="0" l="504" r="504" t="0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2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69" name="Google Shape;169;p1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9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1" name="Google Shape;171;p19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005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9. Numbered 1–4 (Green)">
  <p:cSld name="CUSTOM_2_7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5" name="Google Shape;175;p2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76" name="Google Shape;176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80" name="Google Shape;180;p20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81" name="Google Shape;181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2" name="Google Shape;182;p2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20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84" name="Google Shape;184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5" name="Google Shape;185;p2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20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87" name="Google Shape;187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8" name="Google Shape;188;p2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" name="Google Shape;189;p20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90" name="Google Shape;190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1" name="Google Shape;191;p2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20"/>
          <p:cNvSpPr txBox="1"/>
          <p:nvPr>
            <p:ph idx="3" type="subTitle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3" name="Google Shape;193;p2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>
            <p:ph idx="4" type="subTitle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7" name="Google Shape;197;p20"/>
          <p:cNvSpPr txBox="1"/>
          <p:nvPr>
            <p:ph idx="5" type="subTitle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8" name="Google Shape;198;p20"/>
          <p:cNvSpPr txBox="1"/>
          <p:nvPr>
            <p:ph idx="6" type="subTitle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. Title Slide: UX/UI Design">
  <p:cSld name="CUSTOM_2_3_1_1_1_1_1_2_1_2_1_1_1_1_2_2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" name="Google Shape;19;p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0. Numbered 1–5 (Green)">
  <p:cSld name="CUSTOM_2_7_1_4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03" name="Google Shape;203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5" name="Google Shape;205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07" name="Google Shape;207;p21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208" name="Google Shape;208;p2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Google Shape;209;p2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" name="Google Shape;210;p21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211" name="Google Shape;211;p2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2" name="Google Shape;212;p2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21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214" name="Google Shape;214;p2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5" name="Google Shape;215;p2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21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217" name="Google Shape;217;p2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8" name="Google Shape;218;p2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21"/>
          <p:cNvSpPr txBox="1"/>
          <p:nvPr>
            <p:ph idx="3" type="subTitle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0" name="Google Shape;220;p21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4" name="Google Shape;224;p21"/>
          <p:cNvSpPr txBox="1"/>
          <p:nvPr>
            <p:ph idx="5" type="subTitle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5" name="Google Shape;225;p21"/>
          <p:cNvSpPr txBox="1"/>
          <p:nvPr>
            <p:ph idx="6" type="subTitle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26" name="Google Shape;226;p21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27" name="Google Shape;227;p2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" name="Google Shape;229;p21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1. Numbered 1–6 (Gray)">
  <p:cSld name="CUSTOM_2_7_1_3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4" name="Google Shape;234;p2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35" name="Google Shape;235;p2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2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7" name="Google Shape;237;p2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2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39" name="Google Shape;239;p22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40" name="Google Shape;24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22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3" name="Google Shape;243;p22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" name="Google Shape;244;p22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45" name="Google Shape;24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6" name="Google Shape;24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22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22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49" name="Google Shape;249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0" name="Google Shape;250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22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22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53" name="Google Shape;253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4" name="Google Shape;254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22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22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57" name="Google Shape;257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8" name="Google Shape;258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" name="Google Shape;259;p22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22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61" name="Google Shape;261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22"/>
          <p:cNvSpPr txBox="1"/>
          <p:nvPr>
            <p:ph idx="4" type="subTitle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4" name="Google Shape;264;p22"/>
          <p:cNvSpPr txBox="1"/>
          <p:nvPr>
            <p:ph idx="5" type="subTitle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5" name="Google Shape;265;p22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6" name="Google Shape;266;p22"/>
          <p:cNvSpPr txBox="1"/>
          <p:nvPr>
            <p:ph idx="7" type="subTitle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7" name="Google Shape;267;p22"/>
          <p:cNvSpPr txBox="1"/>
          <p:nvPr>
            <p:ph idx="8" type="subTitle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2. Numbered 1–6 (Blue)">
  <p:cSld name="CUSTOM_2_7_1_3_1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1" name="Google Shape;271;p2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72" name="Google Shape;272;p2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2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4" name="Google Shape;274;p2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2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76" name="Google Shape;276;p23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77" name="Google Shape;27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8" name="Google Shape;27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23"/>
          <p:cNvSpPr txBox="1"/>
          <p:nvPr>
            <p:ph idx="3" type="subTitle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0" name="Google Shape;280;p23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3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82" name="Google Shape;28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3" name="Google Shape;28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Google Shape;284;p23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" name="Google Shape;285;p23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86" name="Google Shape;286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7" name="Google Shape;287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23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3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90" name="Google Shape;290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1" name="Google Shape;291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23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23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94" name="Google Shape;294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5" name="Google Shape;295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Google Shape;296;p23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23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98" name="Google Shape;298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9" name="Google Shape;299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23"/>
          <p:cNvSpPr txBox="1"/>
          <p:nvPr>
            <p:ph idx="4" type="subTitle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1" name="Google Shape;301;p23"/>
          <p:cNvSpPr txBox="1"/>
          <p:nvPr>
            <p:ph idx="5" type="subTitle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2" name="Google Shape;302;p23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3" name="Google Shape;303;p23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4" name="Google Shape;304;p23"/>
          <p:cNvSpPr txBox="1"/>
          <p:nvPr>
            <p:ph idx="8" type="subTitle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3. Numbered 1–7 (Gray)">
  <p:cSld name="CUSTOM_2_7_1_3_1_1_1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4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8" name="Google Shape;308;p2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09" name="Google Shape;309;p2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1" name="Google Shape;311;p2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2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13" name="Google Shape;313;p24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314" name="Google Shape;31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5" name="Google Shape;31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24"/>
          <p:cNvSpPr txBox="1"/>
          <p:nvPr>
            <p:ph idx="3" type="subTitle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7" name="Google Shape;317;p24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8" name="Google Shape;318;p24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19" name="Google Shape;31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0" name="Google Shape;32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24"/>
          <p:cNvSpPr txBox="1"/>
          <p:nvPr>
            <p:ph idx="4" type="subTitle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2" name="Google Shape;322;p24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" name="Google Shape;323;p24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24" name="Google Shape;32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5" name="Google Shape;32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4"/>
          <p:cNvSpPr txBox="1"/>
          <p:nvPr>
            <p:ph idx="5" type="subTitle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7" name="Google Shape;327;p24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" name="Google Shape;328;p24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29" name="Google Shape;32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0" name="Google Shape;33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24"/>
          <p:cNvSpPr txBox="1"/>
          <p:nvPr>
            <p:ph idx="6" type="subTitle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2" name="Google Shape;332;p24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24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34" name="Google Shape;33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5" name="Google Shape;33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" name="Google Shape;336;p24"/>
          <p:cNvSpPr txBox="1"/>
          <p:nvPr>
            <p:ph idx="7" type="subTitle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7" name="Google Shape;337;p24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24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39" name="Google Shape;33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0" name="Google Shape;34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24"/>
          <p:cNvSpPr txBox="1"/>
          <p:nvPr>
            <p:ph idx="8" type="subTitle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2" name="Google Shape;342;p24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24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44" name="Google Shape;34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5" name="Google Shape;34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24"/>
          <p:cNvSpPr txBox="1"/>
          <p:nvPr>
            <p:ph idx="9" type="subTitle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4. Numbered 1–8 (Gray)">
  <p:cSld name="CUSTOM_2_7_1_3_1_1_1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9" name="Google Shape;349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50" name="Google Shape;350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1" name="Google Shape;351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2" name="Google Shape;352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" name="Google Shape;353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4" name="Google Shape;354;p25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25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56" name="Google Shape;35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7" name="Google Shape;35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25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9" name="Google Shape;359;p25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" name="Google Shape;360;p25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61" name="Google Shape;36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2" name="Google Shape;36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" name="Google Shape;363;p25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4" name="Google Shape;364;p25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25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66" name="Google Shape;36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7" name="Google Shape;36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" name="Google Shape;368;p25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9" name="Google Shape;369;p25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25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71" name="Google Shape;37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2" name="Google Shape;37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25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4" name="Google Shape;374;p25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25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76" name="Google Shape;37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7" name="Google Shape;37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25"/>
          <p:cNvSpPr txBox="1"/>
          <p:nvPr>
            <p:ph idx="7" type="subTitle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9" name="Google Shape;379;p25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25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81" name="Google Shape;38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2" name="Google Shape;38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25"/>
          <p:cNvSpPr txBox="1"/>
          <p:nvPr>
            <p:ph idx="8" type="subTitle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4" name="Google Shape;384;p25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25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86" name="Google Shape;38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7" name="Google Shape;38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25"/>
          <p:cNvSpPr txBox="1"/>
          <p:nvPr>
            <p:ph idx="9" type="subTitle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9" name="Google Shape;389;p25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0" name="Google Shape;390;p25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91" name="Google Shape;39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2" name="Google Shape;39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25"/>
          <p:cNvSpPr txBox="1"/>
          <p:nvPr>
            <p:ph idx="13" type="subTitle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5. Numbered 1–8 (Green)">
  <p:cSld name="CUSTOM_2_7_1_3_1_1_1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6" name="Google Shape;396;p2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97" name="Google Shape;397;p2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8" name="Google Shape;398;p2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9" name="Google Shape;399;p2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2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1" name="Google Shape;401;p26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26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403" name="Google Shape;40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26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6" name="Google Shape;406;p26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26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408" name="Google Shape;40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9" name="Google Shape;40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26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1" name="Google Shape;411;p26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2" name="Google Shape;412;p26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413" name="Google Shape;41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" name="Google Shape;415;p26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6" name="Google Shape;416;p26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26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418" name="Google Shape;41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9" name="Google Shape;41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26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1" name="Google Shape;421;p26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" name="Google Shape;422;p26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23" name="Google Shape;42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4" name="Google Shape;42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" name="Google Shape;425;p26"/>
          <p:cNvSpPr txBox="1"/>
          <p:nvPr>
            <p:ph idx="7" type="subTitle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6" name="Google Shape;426;p26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26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28" name="Google Shape;42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9" name="Google Shape;42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26"/>
          <p:cNvSpPr txBox="1"/>
          <p:nvPr>
            <p:ph idx="8" type="subTitle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1" name="Google Shape;431;p26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" name="Google Shape;432;p26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33" name="Google Shape;43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4" name="Google Shape;43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" name="Google Shape;435;p26"/>
          <p:cNvSpPr txBox="1"/>
          <p:nvPr>
            <p:ph idx="9" type="subTitle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6" name="Google Shape;436;p26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7" name="Google Shape;437;p26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38" name="Google Shape;43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9" name="Google Shape;43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" name="Google Shape;440;p26"/>
          <p:cNvSpPr txBox="1"/>
          <p:nvPr>
            <p:ph idx="13" type="subTitle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6. Numbered 1–3 (Green)">
  <p:cSld name="CUSTOM_2_7_1_5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3" name="Google Shape;443;p2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44" name="Google Shape;444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6" name="Google Shape;446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2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48" name="Google Shape;448;p27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49" name="Google Shape;449;p2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0" name="Google Shape;450;p2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7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27"/>
          <p:cNvSpPr txBox="1"/>
          <p:nvPr>
            <p:ph idx="3" type="subTitle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53" name="Google Shape;453;p27"/>
          <p:cNvGrpSpPr/>
          <p:nvPr/>
        </p:nvGrpSpPr>
        <p:grpSpPr>
          <a:xfrm>
            <a:off x="3228956" y="1345103"/>
            <a:ext cx="533372" cy="533480"/>
            <a:chOff x="457200" y="1378813"/>
            <a:chExt cx="695400" cy="695450"/>
          </a:xfrm>
        </p:grpSpPr>
        <p:sp>
          <p:nvSpPr>
            <p:cNvPr id="454" name="Google Shape;454;p2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5" name="Google Shape;455;p2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7"/>
          <p:cNvSpPr/>
          <p:nvPr/>
        </p:nvSpPr>
        <p:spPr>
          <a:xfrm flipH="1">
            <a:off x="3496050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27"/>
          <p:cNvSpPr txBox="1"/>
          <p:nvPr>
            <p:ph idx="4" type="subTitle"/>
          </p:nvPr>
        </p:nvSpPr>
        <p:spPr>
          <a:xfrm>
            <a:off x="34960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58" name="Google Shape;458;p27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59" name="Google Shape;459;p2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0" name="Google Shape;460;p2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" name="Google Shape;461;p27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7"/>
          <p:cNvSpPr txBox="1"/>
          <p:nvPr>
            <p:ph idx="5" type="subTitle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7. Numbered 1–2 (Blue)">
  <p:cSld name="CUSTOM_2_7_1_5_2_1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63" y="1183050"/>
            <a:ext cx="827470" cy="36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28"/>
          <p:cNvSpPr/>
          <p:nvPr/>
        </p:nvSpPr>
        <p:spPr>
          <a:xfrm>
            <a:off x="1076325" y="1423550"/>
            <a:ext cx="3143100" cy="476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67" name="Google Shape;467;p2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68" name="Google Shape;468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9" name="Google Shape;469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0" name="Google Shape;470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1" name="Google Shape;471;p2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72" name="Google Shape;472;p28"/>
          <p:cNvGrpSpPr/>
          <p:nvPr/>
        </p:nvGrpSpPr>
        <p:grpSpPr>
          <a:xfrm>
            <a:off x="457206" y="1421303"/>
            <a:ext cx="533372" cy="533480"/>
            <a:chOff x="457200" y="1378813"/>
            <a:chExt cx="695400" cy="695450"/>
          </a:xfrm>
        </p:grpSpPr>
        <p:sp>
          <p:nvSpPr>
            <p:cNvPr id="473" name="Google Shape;473;p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74" name="Google Shape;474;p2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28"/>
          <p:cNvSpPr txBox="1"/>
          <p:nvPr>
            <p:ph idx="3" type="subTitle"/>
          </p:nvPr>
        </p:nvSpPr>
        <p:spPr>
          <a:xfrm>
            <a:off x="-12300" y="213585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6" name="Google Shape;476;p28"/>
          <p:cNvSpPr txBox="1"/>
          <p:nvPr>
            <p:ph idx="4" type="subTitle"/>
          </p:nvPr>
        </p:nvSpPr>
        <p:spPr>
          <a:xfrm>
            <a:off x="1076325" y="142347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7" name="Google Shape;477;p28"/>
          <p:cNvSpPr/>
          <p:nvPr/>
        </p:nvSpPr>
        <p:spPr>
          <a:xfrm>
            <a:off x="5555425" y="1425800"/>
            <a:ext cx="3143100" cy="476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28"/>
          <p:cNvGrpSpPr/>
          <p:nvPr/>
        </p:nvGrpSpPr>
        <p:grpSpPr>
          <a:xfrm>
            <a:off x="4936306" y="1423553"/>
            <a:ext cx="533372" cy="533480"/>
            <a:chOff x="457200" y="1378813"/>
            <a:chExt cx="695400" cy="695450"/>
          </a:xfrm>
        </p:grpSpPr>
        <p:sp>
          <p:nvSpPr>
            <p:cNvPr id="479" name="Google Shape;479;p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80" name="Google Shape;480;p2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28"/>
          <p:cNvSpPr txBox="1"/>
          <p:nvPr>
            <p:ph idx="5" type="subTitle"/>
          </p:nvPr>
        </p:nvSpPr>
        <p:spPr>
          <a:xfrm>
            <a:off x="4466800" y="213810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2" name="Google Shape;482;p28"/>
          <p:cNvSpPr txBox="1"/>
          <p:nvPr>
            <p:ph idx="6" type="subTitle"/>
          </p:nvPr>
        </p:nvSpPr>
        <p:spPr>
          <a:xfrm>
            <a:off x="5555425" y="14257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8. Numbered 1–5 (Grey)">
  <p:cSld name="CUSTOM_2_7_1_5_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5" name="Google Shape;485;p2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86" name="Google Shape;486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88" name="Google Shape;488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2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0" name="Google Shape;490;p29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1" name="Google Shape;491;p29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9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9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6" name="Google Shape;496;p29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7" name="Google Shape;497;p29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9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9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2" name="Google Shape;502;p29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3" name="Google Shape;503;p29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9"/>
          <p:cNvSpPr txBox="1"/>
          <p:nvPr>
            <p:ph idx="3" type="subTitle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6" name="Google Shape;506;p29"/>
          <p:cNvSpPr txBox="1"/>
          <p:nvPr>
            <p:ph idx="4" type="subTitle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7" name="Google Shape;507;p29"/>
          <p:cNvSpPr txBox="1"/>
          <p:nvPr>
            <p:ph idx="5" type="subTitle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8" name="Google Shape;508;p29"/>
          <p:cNvSpPr txBox="1"/>
          <p:nvPr>
            <p:ph idx="6" type="subTitle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9" name="Google Shape;509;p29"/>
          <p:cNvSpPr txBox="1"/>
          <p:nvPr>
            <p:ph idx="7" type="subTitle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9. Bullets 1–4 (Greens)">
  <p:cSld name="CUSTOM_2_7_1_6_1_2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3" name="Google Shape;513;p3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14" name="Google Shape;514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p3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6" name="Google Shape;516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7" name="Google Shape;517;p3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8" name="Google Shape;518;p30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9" name="Google Shape;519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0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23" name="Google Shape;523;p30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24" name="Google Shape;524;p30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25" name="Google Shape;525;p3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30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30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3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. Title Slide: Cybersecurity ">
  <p:cSld name="CUSTOM_2_3_1_1_1_1_1_2_1_2_1_1_1_1_2_2_1_1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" name="Google Shape;29;p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0. Bullets 1–4 (Yellow/Green)">
  <p:cSld name="CUSTOM_2_7_1_6_1_2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3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2" name="Google Shape;532;p3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33" name="Google Shape;533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4" name="Google Shape;534;p3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5" name="Google Shape;535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6" name="Google Shape;536;p3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7" name="Google Shape;537;p31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8" name="Google Shape;538;p3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1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2" name="Google Shape;542;p31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3" name="Google Shape;543;p31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44" name="Google Shape;544;p3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31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1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3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1. Bullets 1–4 (Gray)">
  <p:cSld name="CUSTOM_2_7_1_6_1_2_1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1" name="Google Shape;551;p3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52" name="Google Shape;552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3" name="Google Shape;553;p3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4" name="Google Shape;554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3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6" name="Google Shape;556;p32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7" name="Google Shape;557;p3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2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1" name="Google Shape;561;p32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2" name="Google Shape;562;p32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63" name="Google Shape;563;p32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2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2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2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2. Bullets 1–4 (Blue)">
  <p:cSld name="CUSTOM_2_7_1_6_1_2_1_1_1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3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0" name="Google Shape;570;p3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71" name="Google Shape;571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2" name="Google Shape;572;p3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3" name="Google Shape;573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4" name="Google Shape;574;p3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5" name="Google Shape;575;p33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6" name="Google Shape;576;p33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3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3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3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0" name="Google Shape;580;p33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1" name="Google Shape;581;p33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82" name="Google Shape;582;p33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33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33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33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3. Bullets 1–5 (Green)">
  <p:cSld name="CUSTOM_2_7_1_4_1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9" name="Google Shape;589;p3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90" name="Google Shape;590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3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2" name="Google Shape;592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3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4" name="Google Shape;594;p34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5" name="Google Shape;595;p3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3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4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9" name="Google Shape;599;p34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0" name="Google Shape;600;p34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1" name="Google Shape;601;p3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34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03" name="Google Shape;603;p3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34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34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34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34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4. Bullets 1–5 (Green/Yellow)">
  <p:cSld name="CUSTOM_2_7_1_4_1_2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1" name="Google Shape;611;p3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12" name="Google Shape;612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3" name="Google Shape;613;p3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4" name="Google Shape;614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5" name="Google Shape;615;p3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6" name="Google Shape;616;p35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7" name="Google Shape;617;p3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3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3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5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1" name="Google Shape;621;p35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2" name="Google Shape;622;p35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3" name="Google Shape;623;p3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35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25" name="Google Shape;625;p3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35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35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5"/>
          <p:cNvPicPr preferRelativeResize="0"/>
          <p:nvPr/>
        </p:nvPicPr>
        <p:blipFill rotWithShape="1">
          <a:blip r:embed="rId5">
            <a:alphaModFix/>
          </a:blip>
          <a:srcRect b="1830" l="0" r="0" t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35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5. Bullets 1–5 (Gray)">
  <p:cSld name="CUSTOM_2_7_1_4_1_1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36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3" name="Google Shape;633;p3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34" name="Google Shape;634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3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6" name="Google Shape;636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3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8" name="Google Shape;638;p36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9" name="Google Shape;639;p36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6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6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6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3" name="Google Shape;643;p36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4" name="Google Shape;644;p36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5" name="Google Shape;645;p36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6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47" name="Google Shape;647;p3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36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36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36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36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6. Bullets 1–5 (Blue)">
  <p:cSld name="CUSTOM_2_7_1_4_1_1_1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7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5" name="Google Shape;655;p3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56" name="Google Shape;656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7" name="Google Shape;657;p3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8" name="Google Shape;658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3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0" name="Google Shape;660;p37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1" name="Google Shape;661;p37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7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7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7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5" name="Google Shape;665;p37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6" name="Google Shape;666;p37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7" name="Google Shape;667;p37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7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69" name="Google Shape;669;p37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37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37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37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37"/>
          <p:cNvPicPr preferRelativeResize="0"/>
          <p:nvPr/>
        </p:nvPicPr>
        <p:blipFill rotWithShape="1">
          <a:blip r:embed="rId6">
            <a:alphaModFix/>
          </a:blip>
          <a:srcRect b="465" l="0" r="0" t="47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7. Bullets 1–6 (Green)">
  <p:cSld name="CUSTOM_2_7_1_3_1_1_3_1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3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77" name="Google Shape;677;p3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78" name="Google Shape;678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9" name="Google Shape;679;p3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0" name="Google Shape;680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3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2" name="Google Shape;682;p38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3" name="Google Shape;683;p3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38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9" name="Google Shape;689;p38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0" name="Google Shape;690;p38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1" name="Google Shape;691;p38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2" name="Google Shape;692;p38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93" name="Google Shape;693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38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38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38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8. Bullets 1–6 (Yellow/Green)">
  <p:cSld name="CUSTOM_2_7_1_3_1_1_3_2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3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2" name="Google Shape;702;p3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03" name="Google Shape;703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4" name="Google Shape;704;p3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5" name="Google Shape;705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6" name="Google Shape;706;p3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7" name="Google Shape;707;p39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8" name="Google Shape;708;p3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39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4" name="Google Shape;714;p39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5" name="Google Shape;715;p39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6" name="Google Shape;716;p39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7" name="Google Shape;717;p39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18" name="Google Shape;718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3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9. Bullets 1–6 (Gray)">
  <p:cSld name="CUSTOM_2_7_1_3_1_1_3_3"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0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4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27" name="Google Shape;727;p4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28" name="Google Shape;728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9" name="Google Shape;729;p4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0" name="Google Shape;730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1" name="Google Shape;731;p4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2" name="Google Shape;732;p40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3" name="Google Shape;733;p40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40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40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40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40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40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9" name="Google Shape;739;p40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0" name="Google Shape;740;p40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1" name="Google Shape;741;p40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2" name="Google Shape;742;p40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3" name="Google Shape;743;p4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40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40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40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40"/>
          <p:cNvPicPr preferRelativeResize="0"/>
          <p:nvPr/>
        </p:nvPicPr>
        <p:blipFill rotWithShape="1">
          <a:blip r:embed="rId6">
            <a:alphaModFix/>
          </a:blip>
          <a:srcRect b="1765" l="0" r="0" t="1774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40"/>
          <p:cNvPicPr preferRelativeResize="0"/>
          <p:nvPr/>
        </p:nvPicPr>
        <p:blipFill rotWithShape="1">
          <a:blip r:embed="rId7">
            <a:alphaModFix/>
          </a:blip>
          <a:srcRect b="1765" l="0" r="0" t="1774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. Title Slide:Data Analytics and Visualization">
  <p:cSld name="CUSTOM_2_3_1_1_1_1_1_2_1_2_1_1_1_1_2_1_1_1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9" name="Google Shape;39;p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1" name="Google Shape;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46" name="Google Shape;46;p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0. Bullets 1–6 (Blue)">
  <p:cSld name="CUSTOM_2_7_1_3_1_1_3_2_1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1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4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2" name="Google Shape;752;p4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53" name="Google Shape;753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4" name="Google Shape;754;p4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5" name="Google Shape;755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4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7" name="Google Shape;757;p41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8" name="Google Shape;758;p41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41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41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41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41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41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4" name="Google Shape;764;p41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5" name="Google Shape;765;p41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6" name="Google Shape;766;p41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7" name="Google Shape;767;p41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68" name="Google Shape;768;p4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9" name="Google Shape;769;p41"/>
          <p:cNvPicPr preferRelativeResize="0"/>
          <p:nvPr/>
        </p:nvPicPr>
        <p:blipFill rotWithShape="1">
          <a:blip r:embed="rId3">
            <a:alphaModFix/>
          </a:blip>
          <a:srcRect b="475" l="0" r="0" t="4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41"/>
          <p:cNvPicPr preferRelativeResize="0"/>
          <p:nvPr/>
        </p:nvPicPr>
        <p:blipFill rotWithShape="1">
          <a:blip r:embed="rId4">
            <a:alphaModFix/>
          </a:blip>
          <a:srcRect b="475" l="0" r="0" t="4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41"/>
          <p:cNvPicPr preferRelativeResize="0"/>
          <p:nvPr/>
        </p:nvPicPr>
        <p:blipFill rotWithShape="1">
          <a:blip r:embed="rId5">
            <a:alphaModFix/>
          </a:blip>
          <a:srcRect b="475" l="0" r="0" t="4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41"/>
          <p:cNvPicPr preferRelativeResize="0"/>
          <p:nvPr/>
        </p:nvPicPr>
        <p:blipFill rotWithShape="1">
          <a:blip r:embed="rId6">
            <a:alphaModFix/>
          </a:blip>
          <a:srcRect b="475" l="0" r="0" t="4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1"/>
          <p:cNvPicPr preferRelativeResize="0"/>
          <p:nvPr/>
        </p:nvPicPr>
        <p:blipFill rotWithShape="1">
          <a:blip r:embed="rId7">
            <a:alphaModFix/>
          </a:blip>
          <a:srcRect b="475" l="0" r="0" t="4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1. Bullets 1–7 (Green)">
  <p:cSld name="CUSTOM_2_7_1_3_1_1_1_2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4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7" name="Google Shape;777;p4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78" name="Google Shape;778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9" name="Google Shape;779;p4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0" name="Google Shape;780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1" name="Google Shape;781;p4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2" name="Google Shape;782;p42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3" name="Google Shape;783;p4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42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5" name="Google Shape;785;p4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2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7" name="Google Shape;787;p4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2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9" name="Google Shape;789;p4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42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1" name="Google Shape;791;p4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42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3" name="Google Shape;793;p4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2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95" name="Google Shape;795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6" name="Google Shape;796;p42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7" name="Google Shape;797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8" name="Google Shape;798;p42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42"/>
          <p:cNvPicPr preferRelativeResize="0"/>
          <p:nvPr/>
        </p:nvPicPr>
        <p:blipFill rotWithShape="1">
          <a:blip r:embed="rId5">
            <a:alphaModFix/>
          </a:blip>
          <a:srcRect b="1390" l="0" r="0" t="138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1" name="Google Shape;801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2. Bullets 1–7 (Yellow/Green)">
  <p:cSld name="CUSTOM_2_7_1_3_1_1_1_2_1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4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05" name="Google Shape;805;p4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06" name="Google Shape;806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7" name="Google Shape;807;p4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08" name="Google Shape;808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9" name="Google Shape;809;p4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0" name="Google Shape;810;p43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1" name="Google Shape;811;p4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43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3" name="Google Shape;813;p4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43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5" name="Google Shape;815;p4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3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7" name="Google Shape;817;p4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3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9" name="Google Shape;819;p4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3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1" name="Google Shape;821;p4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3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23" name="Google Shape;823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4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3. Bullets 1–7 (Gray)">
  <p:cSld name="CUSTOM_2_7_1_3_1_1_1_2_1_1"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4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34" name="Google Shape;834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5" name="Google Shape;835;p4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6" name="Google Shape;836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7" name="Google Shape;837;p4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38" name="Google Shape;838;p44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39" name="Google Shape;839;p44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44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1" name="Google Shape;841;p44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4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3" name="Google Shape;843;p44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4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5" name="Google Shape;845;p44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44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7" name="Google Shape;847;p44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4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9" name="Google Shape;849;p44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4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51" name="Google Shape;851;p4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44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44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4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4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44"/>
          <p:cNvPicPr preferRelativeResize="0"/>
          <p:nvPr/>
        </p:nvPicPr>
        <p:blipFill rotWithShape="1">
          <a:blip r:embed="rId7">
            <a:alphaModFix/>
          </a:blip>
          <a:srcRect b="2892" l="0" r="0" t="2883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44"/>
          <p:cNvPicPr preferRelativeResize="0"/>
          <p:nvPr/>
        </p:nvPicPr>
        <p:blipFill rotWithShape="1">
          <a:blip r:embed="rId8">
            <a:alphaModFix/>
          </a:blip>
          <a:srcRect b="2892" l="0" r="0" t="2883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4. Bullets 1–7 (Blue)">
  <p:cSld name="CUSTOM_2_7_1_3_1_1_1_2_1_1_1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45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4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1" name="Google Shape;861;p4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62" name="Google Shape;862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3" name="Google Shape;863;p4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4" name="Google Shape;864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5" name="Google Shape;865;p4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6" name="Google Shape;866;p45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7" name="Google Shape;867;p45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5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9" name="Google Shape;869;p45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5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1" name="Google Shape;871;p45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45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3" name="Google Shape;873;p45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45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5" name="Google Shape;875;p45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45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7" name="Google Shape;877;p45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45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79" name="Google Shape;879;p45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45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45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p45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3" name="Google Shape;883;p45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45"/>
          <p:cNvPicPr preferRelativeResize="0"/>
          <p:nvPr/>
        </p:nvPicPr>
        <p:blipFill rotWithShape="1">
          <a:blip r:embed="rId7">
            <a:alphaModFix/>
          </a:blip>
          <a:srcRect b="1616" l="0" r="0" t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45"/>
          <p:cNvPicPr preferRelativeResize="0"/>
          <p:nvPr/>
        </p:nvPicPr>
        <p:blipFill rotWithShape="1">
          <a:blip r:embed="rId8">
            <a:alphaModFix/>
          </a:blip>
          <a:srcRect b="1616" l="0" r="0" t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5. Bullets 1–8 (Green)">
  <p:cSld name="CUSTOM_2_7_1_3_1_1_1_1_1_1"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4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88" name="Google Shape;888;p4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89" name="Google Shape;889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0" name="Google Shape;890;p4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1" name="Google Shape;891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2" name="Google Shape;892;p4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3" name="Google Shape;893;p4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46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5" name="Google Shape;895;p4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46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7" name="Google Shape;897;p4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46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9" name="Google Shape;899;p4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46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1" name="Google Shape;901;p4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46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3" name="Google Shape;903;p4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6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5" name="Google Shape;905;p4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6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7" name="Google Shape;907;p4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6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09" name="Google Shape;909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46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1" name="Google Shape;911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p46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3" name="Google Shape;913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46"/>
          <p:cNvPicPr preferRelativeResize="0"/>
          <p:nvPr/>
        </p:nvPicPr>
        <p:blipFill rotWithShape="1">
          <a:blip r:embed="rId5">
            <a:alphaModFix/>
          </a:blip>
          <a:srcRect b="1037" l="0" r="0" t="104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46"/>
          <p:cNvPicPr preferRelativeResize="0"/>
          <p:nvPr/>
        </p:nvPicPr>
        <p:blipFill rotWithShape="1">
          <a:blip r:embed="rId6">
            <a:alphaModFix/>
          </a:blip>
          <a:srcRect b="1037" l="0" r="0" t="104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6. Bullets 1–8 (Yellow/Green)">
  <p:cSld name="CUSTOM_2_7_1_3_1_1_1_1_1_1_1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9" name="Google Shape;919;p4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20" name="Google Shape;920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1" name="Google Shape;921;p4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2" name="Google Shape;922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3" name="Google Shape;923;p4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4" name="Google Shape;924;p4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47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6" name="Google Shape;926;p4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47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8" name="Google Shape;928;p4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7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0" name="Google Shape;930;p4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47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2" name="Google Shape;932;p4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47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4" name="Google Shape;934;p4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47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6" name="Google Shape;936;p4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47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8" name="Google Shape;938;p4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47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40" name="Google Shape;940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1" name="Google Shape;941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2" name="Google Shape;942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3" name="Google Shape;943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4" name="Google Shape;944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4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7. Bullets 1–8 (Gray)">
  <p:cSld name="CUSTOM_2_7_1_3_1_1_1_1_1_1_1_1"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4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0" name="Google Shape;950;p4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51" name="Google Shape;951;p4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2" name="Google Shape;952;p4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3" name="Google Shape;953;p4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4" name="Google Shape;954;p4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5" name="Google Shape;955;p48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48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7" name="Google Shape;957;p48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48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9" name="Google Shape;959;p48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48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1" name="Google Shape;961;p48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48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3" name="Google Shape;963;p48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48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5" name="Google Shape;965;p48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48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7" name="Google Shape;967;p48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48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9" name="Google Shape;969;p48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48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71" name="Google Shape;971;p4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2" name="Google Shape;972;p48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3" name="Google Shape;973;p48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48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5" name="Google Shape;975;p48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6" name="Google Shape;976;p48"/>
          <p:cNvPicPr preferRelativeResize="0"/>
          <p:nvPr/>
        </p:nvPicPr>
        <p:blipFill rotWithShape="1">
          <a:blip r:embed="rId7">
            <a:alphaModFix/>
          </a:blip>
          <a:srcRect b="2561" l="0" r="0" t="2552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48"/>
          <p:cNvPicPr preferRelativeResize="0"/>
          <p:nvPr/>
        </p:nvPicPr>
        <p:blipFill rotWithShape="1">
          <a:blip r:embed="rId8">
            <a:alphaModFix/>
          </a:blip>
          <a:srcRect b="2561" l="0" r="0" t="2552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48"/>
          <p:cNvPicPr preferRelativeResize="0"/>
          <p:nvPr/>
        </p:nvPicPr>
        <p:blipFill rotWithShape="1">
          <a:blip r:embed="rId9">
            <a:alphaModFix/>
          </a:blip>
          <a:srcRect b="2561" l="0" r="0" t="2552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8. Bullets 1–8 (Blue)">
  <p:cSld name="CUSTOM_2_7_1_3_1_1_1_1_1_1_1_1_1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4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1" name="Google Shape;981;p4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82" name="Google Shape;982;p4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3" name="Google Shape;983;p4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4" name="Google Shape;984;p4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5" name="Google Shape;985;p4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6" name="Google Shape;986;p49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49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8" name="Google Shape;988;p49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49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0" name="Google Shape;990;p49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49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2" name="Google Shape;992;p49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49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4" name="Google Shape;994;p49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49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6" name="Google Shape;996;p49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49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8" name="Google Shape;998;p49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49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00" name="Google Shape;1000;p49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49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002" name="Google Shape;1002;p49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Google Shape;1003;p49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49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5" name="Google Shape;1005;p49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6" name="Google Shape;1006;p49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49"/>
          <p:cNvPicPr preferRelativeResize="0"/>
          <p:nvPr/>
        </p:nvPicPr>
        <p:blipFill rotWithShape="1">
          <a:blip r:embed="rId7">
            <a:alphaModFix/>
          </a:blip>
          <a:srcRect b="1276" l="0" r="0" t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49"/>
          <p:cNvPicPr preferRelativeResize="0"/>
          <p:nvPr/>
        </p:nvPicPr>
        <p:blipFill rotWithShape="1">
          <a:blip r:embed="rId8">
            <a:alphaModFix/>
          </a:blip>
          <a:srcRect b="1276" l="0" r="0" t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49"/>
          <p:cNvPicPr preferRelativeResize="0"/>
          <p:nvPr/>
        </p:nvPicPr>
        <p:blipFill rotWithShape="1">
          <a:blip r:embed="rId9">
            <a:alphaModFix/>
          </a:blip>
          <a:srcRect b="1276" l="0" r="0" t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9. Fist to Five">
  <p:cSld name="CUSTOM_2_3_1_1_3_1_1_2_1_1_1_1"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50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50"/>
          <p:cNvSpPr txBox="1"/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13" name="Google Shape;1013;p5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4" name="Google Shape;1014;p5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015" name="Google Shape;10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50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17" name="Google Shape;1017;p50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. Title Slide: FinTech">
  <p:cSld name="CUSTOM_2_3_1_1_1_1_1_2_1_2_1_1_1_1_2_1_1_1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9" name="Google Shape;49;p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1" name="Google Shape;51;p6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FinTech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2" name="Google Shape;52;p6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55" name="Google Shape;55;p6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pic>
        <p:nvPicPr>
          <p:cNvPr id="56" name="Google Shape;5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3750" y="1045025"/>
            <a:ext cx="2330325" cy="23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0. Review">
  <p:cSld name="CUSTOM_17_2_1_2_1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9" name="Google Shape;1019;p5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5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1" name="Google Shape;1021;p5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22" name="Google Shape;1022;p51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23" name="Google Shape;10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1. Take a Break 1">
  <p:cSld name="CUSTOM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52"/>
          <p:cNvSpPr txBox="1"/>
          <p:nvPr/>
        </p:nvSpPr>
        <p:spPr>
          <a:xfrm>
            <a:off x="-25" y="9448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27" name="Google Shape;1027;p52"/>
          <p:cNvCxnSpPr/>
          <p:nvPr/>
        </p:nvCxnSpPr>
        <p:spPr>
          <a:xfrm>
            <a:off x="2305500" y="20019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8" name="Google Shape;1028;p5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2. Take a Break 2">
  <p:cSld name="CUSTOM_1"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53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32" name="Google Shape;1032;p53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3" name="Google Shape;1033;p5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3. Watch a Video">
  <p:cSld name="CUSTOM_2"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Google Shape;10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5" y="-14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036" name="Google Shape;1036;p5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7" name="Google Shape;1037;p54"/>
          <p:cNvSpPr txBox="1"/>
          <p:nvPr>
            <p:ph type="title"/>
          </p:nvPr>
        </p:nvSpPr>
        <p:spPr>
          <a:xfrm>
            <a:off x="3543300" y="2666900"/>
            <a:ext cx="55647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38" name="Google Shape;1038;p54"/>
          <p:cNvSpPr txBox="1"/>
          <p:nvPr/>
        </p:nvSpPr>
        <p:spPr>
          <a:xfrm>
            <a:off x="3543225" y="2088300"/>
            <a:ext cx="5564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39" name="Google Shape;1039;p54"/>
          <p:cNvCxnSpPr/>
          <p:nvPr/>
        </p:nvCxnSpPr>
        <p:spPr>
          <a:xfrm>
            <a:off x="4694700" y="2666900"/>
            <a:ext cx="3261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0" name="Google Shape;1040;p54"/>
          <p:cNvSpPr/>
          <p:nvPr/>
        </p:nvSpPr>
        <p:spPr>
          <a:xfrm>
            <a:off x="5819775" y="893400"/>
            <a:ext cx="1011600" cy="1011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54"/>
          <p:cNvSpPr/>
          <p:nvPr/>
        </p:nvSpPr>
        <p:spPr>
          <a:xfrm flipH="1" rot="-5400000">
            <a:off x="6129973" y="1159537"/>
            <a:ext cx="554225" cy="479325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232">
          <p15:clr>
            <a:srgbClr val="FA7B17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4. Watch a Video">
  <p:cSld name="CUSTOM_3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Google Shape;104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5" y="-14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044" name="Google Shape;1044;p5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FFFFFF"/>
                </a:solidFill>
              </a:defRPr>
            </a:lvl1pPr>
            <a:lvl2pPr lvl="1" rtl="0">
              <a:buNone/>
              <a:defRPr sz="600">
                <a:solidFill>
                  <a:srgbClr val="FFFFFF"/>
                </a:solidFill>
              </a:defRPr>
            </a:lvl2pPr>
            <a:lvl3pPr lvl="2" rtl="0">
              <a:buNone/>
              <a:defRPr sz="600">
                <a:solidFill>
                  <a:srgbClr val="FFFFFF"/>
                </a:solidFill>
              </a:defRPr>
            </a:lvl3pPr>
            <a:lvl4pPr lvl="3" rtl="0">
              <a:buNone/>
              <a:defRPr sz="600">
                <a:solidFill>
                  <a:srgbClr val="FFFFFF"/>
                </a:solidFill>
              </a:defRPr>
            </a:lvl4pPr>
            <a:lvl5pPr lvl="4" rtl="0">
              <a:buNone/>
              <a:defRPr sz="600">
                <a:solidFill>
                  <a:srgbClr val="FFFFFF"/>
                </a:solidFill>
              </a:defRPr>
            </a:lvl5pPr>
            <a:lvl6pPr lvl="5" rtl="0">
              <a:buNone/>
              <a:defRPr sz="600">
                <a:solidFill>
                  <a:srgbClr val="FFFFFF"/>
                </a:solidFill>
              </a:defRPr>
            </a:lvl6pPr>
            <a:lvl7pPr lvl="6" rtl="0">
              <a:buNone/>
              <a:defRPr sz="600">
                <a:solidFill>
                  <a:srgbClr val="FFFFFF"/>
                </a:solidFill>
              </a:defRPr>
            </a:lvl7pPr>
            <a:lvl8pPr lvl="7" rtl="0">
              <a:buNone/>
              <a:defRPr sz="600">
                <a:solidFill>
                  <a:srgbClr val="FFFFFF"/>
                </a:solidFill>
              </a:defRPr>
            </a:lvl8pPr>
            <a:lvl9pPr lvl="8" rtl="0">
              <a:buNone/>
              <a:defRPr sz="6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5" name="Google Shape;1045;p55"/>
          <p:cNvSpPr txBox="1"/>
          <p:nvPr/>
        </p:nvSpPr>
        <p:spPr>
          <a:xfrm>
            <a:off x="1714425" y="2164500"/>
            <a:ext cx="5564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46" name="Google Shape;1046;p55"/>
          <p:cNvCxnSpPr/>
          <p:nvPr/>
        </p:nvCxnSpPr>
        <p:spPr>
          <a:xfrm>
            <a:off x="2865900" y="2743100"/>
            <a:ext cx="3261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7" name="Google Shape;1047;p55"/>
          <p:cNvSpPr/>
          <p:nvPr/>
        </p:nvSpPr>
        <p:spPr>
          <a:xfrm>
            <a:off x="3990975" y="969600"/>
            <a:ext cx="1011600" cy="1011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55"/>
          <p:cNvSpPr/>
          <p:nvPr/>
        </p:nvSpPr>
        <p:spPr>
          <a:xfrm flipH="1" rot="-5400000">
            <a:off x="4301173" y="1235738"/>
            <a:ext cx="554225" cy="479325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55"/>
          <p:cNvSpPr txBox="1"/>
          <p:nvPr>
            <p:ph type="title"/>
          </p:nvPr>
        </p:nvSpPr>
        <p:spPr>
          <a:xfrm>
            <a:off x="1284925" y="2806275"/>
            <a:ext cx="65484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5. Peer Review">
  <p:cSld name="CUSTOM_3_1"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1" name="Google Shape;1051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56"/>
          <p:cNvSpPr txBox="1"/>
          <p:nvPr/>
        </p:nvSpPr>
        <p:spPr>
          <a:xfrm>
            <a:off x="0" y="215325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1155CC"/>
                </a:solidFill>
                <a:latin typeface="Amatic SC"/>
                <a:ea typeface="Amatic SC"/>
                <a:cs typeface="Amatic SC"/>
                <a:sym typeface="Amatic SC"/>
              </a:rPr>
              <a:t>Peer Review</a:t>
            </a:r>
            <a:endParaRPr sz="9600">
              <a:solidFill>
                <a:srgbClr val="1155CC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53" name="Google Shape;1053;p5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_5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44424" y="592950"/>
            <a:ext cx="6841375" cy="43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6" name="Google Shape;1056;p57"/>
          <p:cNvSpPr txBox="1"/>
          <p:nvPr/>
        </p:nvSpPr>
        <p:spPr>
          <a:xfrm>
            <a:off x="358900" y="592950"/>
            <a:ext cx="4603200" cy="74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Inconsolata"/>
                <a:ea typeface="Inconsolata"/>
                <a:cs typeface="Inconsolata"/>
                <a:sym typeface="Inconsolata"/>
              </a:rPr>
              <a:t>&lt;Time to Code&gt;</a:t>
            </a:r>
            <a:endParaRPr sz="45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57" name="Google Shape;1057;p5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. Title Slide:Digital Marketing">
  <p:cSld name="CUSTOM_2_3_1_1_1_1_1_2_1_2_1_1_1_1_2_1_1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9" name="Google Shape;59;p7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1" name="Google Shape;61;p7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Digital Marketing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65" name="Google Shape;65;p7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pic>
        <p:nvPicPr>
          <p:cNvPr id="66" name="Google Shape;6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575" y="1056525"/>
            <a:ext cx="2068025" cy="206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. Subsection Slide">
  <p:cSld name="CUSTOM_17_2_1_1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8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8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8. Transition Slide">
  <p:cSld name="CUSTOM_17_2_1_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9. Text Only">
  <p:cSld name="CUSTOM_2_7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0" name="Google Shape;80;p1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2" name="Google Shape;82;p1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3" type="body"/>
          </p:nvPr>
        </p:nvSpPr>
        <p:spPr>
          <a:xfrm>
            <a:off x="175" y="1284250"/>
            <a:ext cx="9144000" cy="36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58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</p:spPr>
        <p:txBody>
          <a:bodyPr anchorCtr="0" anchor="t" bIns="457200" lIns="288035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Final Push</a:t>
            </a:r>
            <a:endParaRPr b="0"/>
          </a:p>
        </p:txBody>
      </p:sp>
      <p:sp>
        <p:nvSpPr>
          <p:cNvPr id="1063" name="Google Shape;1063;p58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</p:spPr>
        <p:txBody>
          <a:bodyPr anchorCtr="0" anchor="ctr" bIns="0" lIns="0" spcFirstLastPara="1" rIns="1188700" wrap="square" tIns="9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23.1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59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Requirements</a:t>
            </a:r>
            <a:endParaRPr/>
          </a:p>
        </p:txBody>
      </p:sp>
      <p:sp>
        <p:nvSpPr>
          <p:cNvPr id="1069" name="Google Shape;1069;p5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0" name="Google Shape;1070;p5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68600" cy="5157335"/>
          </a:xfrm>
          <a:prstGeom prst="rect">
            <a:avLst/>
          </a:prstGeom>
          <a:noFill/>
          <a:ln>
            <a:noFill/>
          </a:ln>
        </p:spPr>
      </p:pic>
      <p:sp>
        <p:nvSpPr>
          <p:cNvPr id="1076" name="Google Shape;1076;p60"/>
          <p:cNvSpPr txBox="1"/>
          <p:nvPr>
            <p:ph type="title"/>
          </p:nvPr>
        </p:nvSpPr>
        <p:spPr>
          <a:xfrm>
            <a:off x="-12300" y="275000"/>
            <a:ext cx="9168600" cy="9369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Do What Your Heart Commands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077" name="Google Shape;1077;p6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8" name="Google Shape;1078;p6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6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Suggested Final Project: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Demystifying ML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84" name="Google Shape;1084;p6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5" name="Google Shape;1085;p6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61"/>
          <p:cNvSpPr/>
          <p:nvPr/>
        </p:nvSpPr>
        <p:spPr>
          <a:xfrm>
            <a:off x="1352550" y="7692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7" name="Google Shape;1087;p61"/>
          <p:cNvGrpSpPr/>
          <p:nvPr/>
        </p:nvGrpSpPr>
        <p:grpSpPr>
          <a:xfrm>
            <a:off x="457200" y="769213"/>
            <a:ext cx="776889" cy="621300"/>
            <a:chOff x="457200" y="1378813"/>
            <a:chExt cx="776889" cy="621300"/>
          </a:xfrm>
        </p:grpSpPr>
        <p:sp>
          <p:nvSpPr>
            <p:cNvPr id="1088" name="Google Shape;1088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89" name="Google Shape;1089;p6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61"/>
          <p:cNvGrpSpPr/>
          <p:nvPr/>
        </p:nvGrpSpPr>
        <p:grpSpPr>
          <a:xfrm>
            <a:off x="457200" y="1466725"/>
            <a:ext cx="776889" cy="621300"/>
            <a:chOff x="457200" y="1378813"/>
            <a:chExt cx="776889" cy="621300"/>
          </a:xfrm>
        </p:grpSpPr>
        <p:sp>
          <p:nvSpPr>
            <p:cNvPr id="1091" name="Google Shape;1091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92" name="Google Shape;1092;p6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61"/>
          <p:cNvGrpSpPr/>
          <p:nvPr/>
        </p:nvGrpSpPr>
        <p:grpSpPr>
          <a:xfrm>
            <a:off x="457200" y="2159450"/>
            <a:ext cx="776889" cy="621300"/>
            <a:chOff x="457200" y="1378813"/>
            <a:chExt cx="776889" cy="621300"/>
          </a:xfrm>
        </p:grpSpPr>
        <p:sp>
          <p:nvSpPr>
            <p:cNvPr id="1094" name="Google Shape;1094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95" name="Google Shape;1095;p6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61"/>
          <p:cNvGrpSpPr/>
          <p:nvPr/>
        </p:nvGrpSpPr>
        <p:grpSpPr>
          <a:xfrm>
            <a:off x="457200" y="2856950"/>
            <a:ext cx="776889" cy="621300"/>
            <a:chOff x="457200" y="1378813"/>
            <a:chExt cx="776889" cy="621300"/>
          </a:xfrm>
        </p:grpSpPr>
        <p:sp>
          <p:nvSpPr>
            <p:cNvPr id="1097" name="Google Shape;1097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98" name="Google Shape;1098;p6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" name="Google Shape;1099;p61"/>
          <p:cNvSpPr txBox="1"/>
          <p:nvPr>
            <p:ph idx="1" type="subTitle"/>
          </p:nvPr>
        </p:nvSpPr>
        <p:spPr>
          <a:xfrm>
            <a:off x="-12300" y="7884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Find a problem worth solving, analyzing, or visualizing.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0" name="Google Shape;1100;p61"/>
          <p:cNvSpPr/>
          <p:nvPr/>
        </p:nvSpPr>
        <p:spPr>
          <a:xfrm>
            <a:off x="1352550" y="1469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61"/>
          <p:cNvSpPr/>
          <p:nvPr/>
        </p:nvSpPr>
        <p:spPr>
          <a:xfrm>
            <a:off x="1352550" y="21594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61"/>
          <p:cNvSpPr/>
          <p:nvPr/>
        </p:nvSpPr>
        <p:spPr>
          <a:xfrm>
            <a:off x="1352550" y="2852175"/>
            <a:ext cx="7517100" cy="18177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61"/>
          <p:cNvSpPr txBox="1"/>
          <p:nvPr>
            <p:ph idx="2" type="subTitle"/>
          </p:nvPr>
        </p:nvSpPr>
        <p:spPr>
          <a:xfrm>
            <a:off x="-12300" y="1471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ML in the context of technologies learned.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61"/>
          <p:cNvSpPr txBox="1"/>
          <p:nvPr>
            <p:ph idx="3" type="subTitle"/>
          </p:nvPr>
        </p:nvSpPr>
        <p:spPr>
          <a:xfrm>
            <a:off x="0" y="21618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You must use: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Scikit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-L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earn and/or another machine learning library.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5" name="Google Shape;1105;p61"/>
          <p:cNvSpPr txBox="1"/>
          <p:nvPr>
            <p:ph idx="4" type="subTitle"/>
          </p:nvPr>
        </p:nvSpPr>
        <p:spPr>
          <a:xfrm>
            <a:off x="-12300" y="28521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You must use at least two of the below: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106" name="Google Shape;1106;p61"/>
          <p:cNvGraphicFramePr/>
          <p:nvPr/>
        </p:nvGraphicFramePr>
        <p:xfrm>
          <a:off x="1443700" y="330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{79936B04-3F1C-491A-B8E4-C0F21EDD9439}</a:tableStyleId>
              </a:tblPr>
              <a:tblGrid>
                <a:gridCol w="1803125"/>
                <a:gridCol w="1917750"/>
                <a:gridCol w="1810800"/>
                <a:gridCol w="1803125"/>
              </a:tblGrid>
              <a:tr h="1251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 Pandas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Pyt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on Matplotlib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HTML/CSS/Bootstrap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JavaScript Plotly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JavaScript D3.js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JavaScript Leaflet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SQL Database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MongoDB Database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Google Cloud SQL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Amazon AWS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Tableau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62"/>
          <p:cNvSpPr/>
          <p:nvPr/>
        </p:nvSpPr>
        <p:spPr>
          <a:xfrm>
            <a:off x="1352550" y="940250"/>
            <a:ext cx="7517100" cy="747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2"/>
          <p:cNvSpPr txBox="1"/>
          <p:nvPr>
            <p:ph idx="1" type="subTitle"/>
          </p:nvPr>
        </p:nvSpPr>
        <p:spPr>
          <a:xfrm>
            <a:off x="-12300" y="947452"/>
            <a:ext cx="9168600" cy="7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Prepare a 15-minute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data deep-dive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or infrastructure walkthrough that shows machine learning in the context of what we’ve already learned.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3" name="Google Shape;1113;p6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Suggested Final Project: </a:t>
            </a: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Demystifying ML</a:t>
            </a:r>
            <a:endParaRPr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6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5" name="Google Shape;1115;p6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" name="Google Shape;1116;p62"/>
          <p:cNvGrpSpPr/>
          <p:nvPr/>
        </p:nvGrpSpPr>
        <p:grpSpPr>
          <a:xfrm>
            <a:off x="457200" y="1003675"/>
            <a:ext cx="776889" cy="621300"/>
            <a:chOff x="457200" y="1442238"/>
            <a:chExt cx="776889" cy="621300"/>
          </a:xfrm>
        </p:grpSpPr>
        <p:sp>
          <p:nvSpPr>
            <p:cNvPr id="1117" name="Google Shape;1117;p62"/>
            <p:cNvSpPr/>
            <p:nvPr/>
          </p:nvSpPr>
          <p:spPr>
            <a:xfrm>
              <a:off x="457200" y="1442238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18" name="Google Shape;1118;p6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62"/>
          <p:cNvGrpSpPr/>
          <p:nvPr/>
        </p:nvGrpSpPr>
        <p:grpSpPr>
          <a:xfrm>
            <a:off x="457200" y="1866350"/>
            <a:ext cx="776889" cy="621300"/>
            <a:chOff x="457200" y="1378813"/>
            <a:chExt cx="776889" cy="621300"/>
          </a:xfrm>
        </p:grpSpPr>
        <p:sp>
          <p:nvSpPr>
            <p:cNvPr id="1120" name="Google Shape;1120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21" name="Google Shape;1121;p6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2" name="Google Shape;1122;p62"/>
          <p:cNvSpPr/>
          <p:nvPr/>
        </p:nvSpPr>
        <p:spPr>
          <a:xfrm>
            <a:off x="1352550" y="1861575"/>
            <a:ext cx="7517100" cy="2870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62"/>
          <p:cNvSpPr txBox="1"/>
          <p:nvPr>
            <p:ph idx="2" type="subTitle"/>
          </p:nvPr>
        </p:nvSpPr>
        <p:spPr>
          <a:xfrm>
            <a:off x="12250" y="2090175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Example projects: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180340" lvl="0" marL="3200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 front-end interface that maps to an API to “smarten” the algorithm.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340" lvl="0" marL="3200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Perform a deep dive of existing data using machine learning.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340" lvl="0" marL="3200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 visualization that continues to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where clusters lie based on ML. </a:t>
            </a:r>
            <a:b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(Use D3 or Plotly to change the visualization.)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340" lvl="0" marL="3200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an idea with mock data that simulates how machine learning might be used.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340" lvl="0" marL="32004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an analysis of existing data to make a prediction, classification, or regression.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63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The key is to </a:t>
            </a:r>
            <a:r>
              <a:rPr b="1" lang="en"/>
              <a:t>show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the </a:t>
            </a:r>
            <a:br>
              <a:rPr lang="en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value of what you know.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9" name="Google Shape;1129;p6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0" name="Google Shape;1130;p63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6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/>
          </a:p>
        </p:txBody>
      </p:sp>
      <p:sp>
        <p:nvSpPr>
          <p:cNvPr id="1136" name="Google Shape;1136;p6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7" name="Google Shape;1137;p6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6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Forming Teams: </a:t>
            </a:r>
            <a:endParaRPr/>
          </a:p>
        </p:txBody>
      </p:sp>
      <p:sp>
        <p:nvSpPr>
          <p:cNvPr id="1139" name="Google Shape;1139;p64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can choose your team. </a:t>
            </a:r>
            <a:endParaRPr sz="1800"/>
          </a:p>
        </p:txBody>
      </p:sp>
      <p:sp>
        <p:nvSpPr>
          <p:cNvPr id="1140" name="Google Shape;1140;p64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Teams should have 2–6 people. </a:t>
            </a:r>
            <a:endParaRPr sz="1800"/>
          </a:p>
        </p:txBody>
      </p:sp>
      <p:sp>
        <p:nvSpPr>
          <p:cNvPr id="1141" name="Google Shape;1141;p64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Teams can be from both classes.</a:t>
            </a:r>
            <a:endParaRPr sz="1800"/>
          </a:p>
        </p:txBody>
      </p:sp>
      <p:sp>
        <p:nvSpPr>
          <p:cNvPr id="1142" name="Google Shape;1142;p64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Tell us if you want to be placed on a team. 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65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148" name="Google Shape;1148;p6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9" name="Google Shape;1149;p6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